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1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8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9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8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7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7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1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4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2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D05D5-3191-D244-9546-006150BA32FD}" type="datetimeFigureOut">
              <a:rPr lang="en-US" smtClean="0"/>
              <a:t>10/22/21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2640-D9CD-004E-A948-0DC0CB872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1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065D94-4D0F-6D46-A257-016F63AA18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48" y="0"/>
            <a:ext cx="9213266" cy="6911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89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Sage Publicatons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Guyaz</dc:creator>
  <cp:lastModifiedBy>Stephanie Guyaz</cp:lastModifiedBy>
  <cp:revision>11</cp:revision>
  <dcterms:created xsi:type="dcterms:W3CDTF">2016-09-16T09:17:28Z</dcterms:created>
  <dcterms:modified xsi:type="dcterms:W3CDTF">2021-10-22T10:45:05Z</dcterms:modified>
</cp:coreProperties>
</file>